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8" r:id="rId2"/>
    <p:sldId id="263" r:id="rId3"/>
    <p:sldId id="260" r:id="rId4"/>
    <p:sldId id="264" r:id="rId5"/>
    <p:sldId id="26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/>
            <a:t>Disruptive Students</a:t>
          </a:r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dirty="0"/>
            <a:t>Rude and Antagonistic Students</a:t>
          </a:r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/>
            <a:t>Classroom Environment</a:t>
          </a:r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E5E95E82-EF79-43CA-AA86-43B0E1CBCD3F}">
      <dgm:prSet phldrT="[Text]"/>
      <dgm:spPr/>
      <dgm:t>
        <a:bodyPr/>
        <a:lstStyle/>
        <a:p>
          <a:r>
            <a:rPr lang="en-US" dirty="0"/>
            <a:t>Other Experiences</a:t>
          </a:r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n-U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</dgm:pt>
  </dgm:ptLst>
  <dgm:cxnLst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009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Disruptive Students</a:t>
          </a:r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009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Rude and Antagonistic Students</a:t>
          </a:r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009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Classroom Environment</a:t>
          </a:r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0" tIns="0" rIns="177009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Other Experiences</a:t>
          </a:r>
        </a:p>
      </dsp:txBody>
      <dsp:txXfrm rot="5400000">
        <a:off x="7349316" y="797242"/>
        <a:ext cx="2278137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2/7/2024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2/7/2024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2/7/2024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2/7/2024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Classroom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Montana </a:t>
            </a:r>
            <a:r>
              <a:rPr lang="en-US" dirty="0" err="1"/>
              <a:t>Loibl</a:t>
            </a:r>
            <a:r>
              <a:rPr lang="en-US" dirty="0"/>
              <a:t> and Aubrey Wolfe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that Effect Classroom Management 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1418744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8302F07-D6A9-46A5-9807-EBF6C9F5B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AD9059A-916A-4916-A2A8-B42491568D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5A33852-3C4B-4406-8856-3A4D620194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6146B22-5360-4D1B-AC91-3378F10134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Disruptive Students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Talking</a:t>
            </a:r>
          </a:p>
          <a:p>
            <a:r>
              <a:rPr lang="en-US" dirty="0"/>
              <a:t>Cell Phones/Laptop/Tablet</a:t>
            </a:r>
          </a:p>
          <a:p>
            <a:r>
              <a:rPr lang="en-US" dirty="0"/>
              <a:t>Eating/Fidget/Distracting Noise</a:t>
            </a:r>
          </a:p>
          <a:p>
            <a:r>
              <a:rPr lang="en-US" dirty="0"/>
              <a:t>Crying</a:t>
            </a:r>
          </a:p>
          <a:p>
            <a:r>
              <a:rPr lang="en-US" dirty="0"/>
              <a:t>Farting</a:t>
            </a:r>
          </a:p>
          <a:p>
            <a:r>
              <a:rPr lang="en-US" dirty="0"/>
              <a:t>Students Not In Your Class</a:t>
            </a:r>
          </a:p>
          <a:p>
            <a:r>
              <a:rPr lang="en-US" dirty="0"/>
              <a:t>Other Ideas?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Rude and Antagonistic Students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79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Classroom Environment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Construction Outside the Classroom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Pipe Burst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Fire/Tornado Drill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200" dirty="0"/>
              <a:t>Snake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Bugs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200" dirty="0"/>
              <a:t>Emergency</a:t>
            </a:r>
          </a:p>
          <a:p>
            <a:pPr marL="685800" marR="0" lvl="1" indent="-228600" defTabSz="914400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Conceal and Carry Policy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A close up of a pipe&#10;&#10;Description automatically generated">
            <a:extLst>
              <a:ext uri="{FF2B5EF4-FFF2-40B4-BE49-F238E27FC236}">
                <a16:creationId xmlns:a16="http://schemas.microsoft.com/office/drawing/2014/main" id="{6A376F81-B7FB-3044-D372-0891FDEFE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896" y="2234432"/>
            <a:ext cx="5389895" cy="4217591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CB856C8-239E-EF21-5367-02185BD7F30D}"/>
              </a:ext>
            </a:extLst>
          </p:cNvPr>
          <p:cNvSpPr txBox="1">
            <a:spLocks/>
          </p:cNvSpPr>
          <p:nvPr/>
        </p:nvSpPr>
        <p:spPr>
          <a:xfrm>
            <a:off x="367713" y="5744301"/>
            <a:ext cx="8500062" cy="865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Campus Police: (316)-978-3450</a:t>
            </a:r>
          </a:p>
        </p:txBody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AA5990-3993-0543-F9C4-C7DA02684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5199" y="1943842"/>
            <a:ext cx="8500062" cy="2387600"/>
          </a:xfrm>
        </p:spPr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9EE93D9-39A7-D138-E5CB-862DA90E5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5199" y="4478334"/>
            <a:ext cx="3044626" cy="865321"/>
          </a:xfrm>
        </p:spPr>
        <p:txBody>
          <a:bodyPr/>
          <a:lstStyle/>
          <a:p>
            <a:r>
              <a:rPr lang="en-US" dirty="0"/>
              <a:t>Thank you for coming!</a:t>
            </a:r>
          </a:p>
        </p:txBody>
      </p:sp>
    </p:spTree>
    <p:extLst>
      <p:ext uri="{BB962C8B-B14F-4D97-AF65-F5344CB8AC3E}">
        <p14:creationId xmlns:p14="http://schemas.microsoft.com/office/powerpoint/2010/main" val="177228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Words>85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Wingdings</vt:lpstr>
      <vt:lpstr>Educational subjects 16x9</vt:lpstr>
      <vt:lpstr>Classroom Management</vt:lpstr>
      <vt:lpstr>Topics that Effect Classroom Management </vt:lpstr>
      <vt:lpstr>Disruptive Students</vt:lpstr>
      <vt:lpstr>Rude and Antagonistic Students</vt:lpstr>
      <vt:lpstr>Classroom Environment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Classroom Management</dc:title>
  <dc:creator>Wolfe, Aubrey</dc:creator>
  <cp:lastModifiedBy>Wolfe, Aubrey</cp:lastModifiedBy>
  <cp:revision>5</cp:revision>
  <dcterms:created xsi:type="dcterms:W3CDTF">2024-01-24T19:05:28Z</dcterms:created>
  <dcterms:modified xsi:type="dcterms:W3CDTF">2024-02-07T19:45:42Z</dcterms:modified>
</cp:coreProperties>
</file>

<file path=docProps/thumbnail.jpeg>
</file>